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Зал отделения тхэквондо (ВТФ)</a:t>
            </a:r>
            <a:b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Расположен в </a:t>
            </a: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Средней школе №141 </a:t>
            </a: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адресу: ул. </a:t>
            </a: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Коммуны 32 к 4, 1 </a:t>
            </a: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этаж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данной площадке осуществляется реализация дополнительной образовательной программы спортивной подготовки по виду спорта «Тхэквондо», этапов начальной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подготовки и учебно-тренировочного этапа.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Зал оснащен современным инвентарем и оборудованием, необходимым для качественной подготовки обучающихся. Также в зале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имеются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зеркала для учебно-тренировочного процесса. 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Наличие на объекте: 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Тренировочный спортивный зал; 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Раздевалки с душевыми кабинами; 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Оборудование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спортивный инвентарь, необходимые для прохождения спортивной подготовки. </a:t>
            </a:r>
          </a:p>
          <a:p>
            <a:pPr marL="0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Материально – техническая база объекта соответствует санитарным нормам, правилам пожарной безопасности и в полной мере позволяет решить задачи реализации дополнительной образовательной программы спортивной подготовки по виду спорта «Тхэквондо» для этапов начальной подготовки, учебно-тренировочного, совершенствования спортивного мастерства и высшего спортивного мастерства.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4536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D:\Users\a.trale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415" y="0"/>
            <a:ext cx="4423674" cy="6851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Users\a.trale\Desktop\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5455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734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6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Зал отделения тхэквондо (ВТФ) Расположен в Средней школе №141 по адресу: ул. Коммуны 32 к 4, 1 этаж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Траль</dc:creator>
  <cp:lastModifiedBy>Траль Анастасия Игоревна</cp:lastModifiedBy>
  <cp:revision>3</cp:revision>
  <dcterms:created xsi:type="dcterms:W3CDTF">2024-08-09T08:52:58Z</dcterms:created>
  <dcterms:modified xsi:type="dcterms:W3CDTF">2024-09-18T09:46:17Z</dcterms:modified>
</cp:coreProperties>
</file>